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0" r:id="rId3"/>
    <p:sldId id="257" r:id="rId4"/>
    <p:sldId id="261" r:id="rId5"/>
    <p:sldId id="259" r:id="rId6"/>
    <p:sldId id="265" r:id="rId7"/>
    <p:sldId id="262" r:id="rId8"/>
    <p:sldId id="266" r:id="rId9"/>
    <p:sldId id="263" r:id="rId10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jel Balazic" userId="85a780a2-0dbb-4bfc-bf00-d2d340a9e509" providerId="ADAL" clId="{3E63722F-7E31-47CE-A201-6333986ABF60}"/>
    <pc:docChg chg="undo custSel addSld delSld modSld sldOrd">
      <pc:chgData name="Danijel Balazic" userId="85a780a2-0dbb-4bfc-bf00-d2d340a9e509" providerId="ADAL" clId="{3E63722F-7E31-47CE-A201-6333986ABF60}" dt="2026-11-05T19:22:32.268" v="811" actId="1036"/>
      <pc:docMkLst>
        <pc:docMk/>
      </pc:docMkLst>
      <pc:sldChg chg="addSp delSp modSp new del mod">
        <pc:chgData name="Danijel Balazic" userId="85a780a2-0dbb-4bfc-bf00-d2d340a9e509" providerId="ADAL" clId="{3E63722F-7E31-47CE-A201-6333986ABF60}" dt="2026-11-05T14:14:51.074" v="627" actId="47"/>
        <pc:sldMkLst>
          <pc:docMk/>
          <pc:sldMk cId="588740093" sldId="256"/>
        </pc:sldMkLst>
      </pc:sldChg>
      <pc:sldChg chg="addSp delSp modSp new mod">
        <pc:chgData name="Danijel Balazic" userId="85a780a2-0dbb-4bfc-bf00-d2d340a9e509" providerId="ADAL" clId="{3E63722F-7E31-47CE-A201-6333986ABF60}" dt="2026-11-05T14:02:44.651" v="621" actId="1037"/>
        <pc:sldMkLst>
          <pc:docMk/>
          <pc:sldMk cId="3620620731" sldId="257"/>
        </pc:sldMkLst>
        <pc:spChg chg="del mod">
          <ac:chgData name="Danijel Balazic" userId="85a780a2-0dbb-4bfc-bf00-d2d340a9e509" providerId="ADAL" clId="{3E63722F-7E31-47CE-A201-6333986ABF60}" dt="2026-11-05T14:01:17.035" v="599" actId="478"/>
          <ac:spMkLst>
            <pc:docMk/>
            <pc:sldMk cId="3620620731" sldId="257"/>
            <ac:spMk id="2" creationId="{0BE22E1F-B6F4-39C7-05F5-6B0E993678A3}"/>
          </ac:spMkLst>
        </pc:spChg>
        <pc:spChg chg="del">
          <ac:chgData name="Danijel Balazic" userId="85a780a2-0dbb-4bfc-bf00-d2d340a9e509" providerId="ADAL" clId="{3E63722F-7E31-47CE-A201-6333986ABF60}" dt="2026-11-05T09:12:40.643" v="213" actId="931"/>
          <ac:spMkLst>
            <pc:docMk/>
            <pc:sldMk cId="3620620731" sldId="257"/>
            <ac:spMk id="3" creationId="{D43A5FA4-1ED3-3964-F36A-B93CF7447FFE}"/>
          </ac:spMkLst>
        </pc:spChg>
        <pc:spChg chg="add del mod">
          <ac:chgData name="Danijel Balazic" userId="85a780a2-0dbb-4bfc-bf00-d2d340a9e509" providerId="ADAL" clId="{3E63722F-7E31-47CE-A201-6333986ABF60}" dt="2026-11-05T14:02:01.131" v="607" actId="478"/>
          <ac:spMkLst>
            <pc:docMk/>
            <pc:sldMk cId="3620620731" sldId="257"/>
            <ac:spMk id="14" creationId="{EDAC5369-0FDB-C1A0-F16B-0453A58BB391}"/>
          </ac:spMkLst>
        </pc:spChg>
        <pc:spChg chg="add mod">
          <ac:chgData name="Danijel Balazic" userId="85a780a2-0dbb-4bfc-bf00-d2d340a9e509" providerId="ADAL" clId="{3E63722F-7E31-47CE-A201-6333986ABF60}" dt="2026-11-05T14:01:17.035" v="599" actId="478"/>
          <ac:spMkLst>
            <pc:docMk/>
            <pc:sldMk cId="3620620731" sldId="257"/>
            <ac:spMk id="16" creationId="{112E38E6-72BF-192F-7F8E-2B809FE6A2E4}"/>
          </ac:spMkLst>
        </pc:spChg>
        <pc:spChg chg="add del mod">
          <ac:chgData name="Danijel Balazic" userId="85a780a2-0dbb-4bfc-bf00-d2d340a9e509" providerId="ADAL" clId="{3E63722F-7E31-47CE-A201-6333986ABF60}" dt="2026-11-05T14:02:15.936" v="608" actId="931"/>
          <ac:spMkLst>
            <pc:docMk/>
            <pc:sldMk cId="3620620731" sldId="257"/>
            <ac:spMk id="18" creationId="{3FB5134F-9495-01C3-019A-B1B4829570A8}"/>
          </ac:spMkLst>
        </pc:spChg>
        <pc:picChg chg="add del mod ord">
          <ac:chgData name="Danijel Balazic" userId="85a780a2-0dbb-4bfc-bf00-d2d340a9e509" providerId="ADAL" clId="{3E63722F-7E31-47CE-A201-6333986ABF60}" dt="2026-11-05T14:01:26.242" v="601" actId="478"/>
          <ac:picMkLst>
            <pc:docMk/>
            <pc:sldMk cId="3620620731" sldId="257"/>
            <ac:picMk id="5" creationId="{6FDD6CC8-8DCE-8503-9908-17CCF6E47236}"/>
          </ac:picMkLst>
        </pc:picChg>
        <pc:picChg chg="add del mod">
          <ac:chgData name="Danijel Balazic" userId="85a780a2-0dbb-4bfc-bf00-d2d340a9e509" providerId="ADAL" clId="{3E63722F-7E31-47CE-A201-6333986ABF60}" dt="2026-11-05T14:01:45.296" v="604" actId="478"/>
          <ac:picMkLst>
            <pc:docMk/>
            <pc:sldMk cId="3620620731" sldId="257"/>
            <ac:picMk id="7" creationId="{2AB7E1E3-41EE-9285-1F3A-072640378A10}"/>
          </ac:picMkLst>
        </pc:picChg>
        <pc:picChg chg="add del mod">
          <ac:chgData name="Danijel Balazic" userId="85a780a2-0dbb-4bfc-bf00-d2d340a9e509" providerId="ADAL" clId="{3E63722F-7E31-47CE-A201-6333986ABF60}" dt="2026-11-05T14:01:48.838" v="605" actId="478"/>
          <ac:picMkLst>
            <pc:docMk/>
            <pc:sldMk cId="3620620731" sldId="257"/>
            <ac:picMk id="9" creationId="{05B62C08-A72E-EC5A-2E96-EFE7A1AB0DE0}"/>
          </ac:picMkLst>
        </pc:picChg>
        <pc:picChg chg="add del mod">
          <ac:chgData name="Danijel Balazic" userId="85a780a2-0dbb-4bfc-bf00-d2d340a9e509" providerId="ADAL" clId="{3E63722F-7E31-47CE-A201-6333986ABF60}" dt="2026-11-05T14:01:52.521" v="606" actId="478"/>
          <ac:picMkLst>
            <pc:docMk/>
            <pc:sldMk cId="3620620731" sldId="257"/>
            <ac:picMk id="11" creationId="{1A71527F-6DC1-7A43-1DDC-0A919969625A}"/>
          </ac:picMkLst>
        </pc:picChg>
        <pc:picChg chg="add del mod">
          <ac:chgData name="Danijel Balazic" userId="85a780a2-0dbb-4bfc-bf00-d2d340a9e509" providerId="ADAL" clId="{3E63722F-7E31-47CE-A201-6333986ABF60}" dt="2026-11-05T14:01:21.899" v="600" actId="478"/>
          <ac:picMkLst>
            <pc:docMk/>
            <pc:sldMk cId="3620620731" sldId="257"/>
            <ac:picMk id="13" creationId="{DEC362FE-0D09-D8C6-90CC-0B8A7B09B2FC}"/>
          </ac:picMkLst>
        </pc:picChg>
        <pc:picChg chg="add mod ord">
          <ac:chgData name="Danijel Balazic" userId="85a780a2-0dbb-4bfc-bf00-d2d340a9e509" providerId="ADAL" clId="{3E63722F-7E31-47CE-A201-6333986ABF60}" dt="2026-11-05T14:02:44.651" v="621" actId="1037"/>
          <ac:picMkLst>
            <pc:docMk/>
            <pc:sldMk cId="3620620731" sldId="257"/>
            <ac:picMk id="20" creationId="{4549E584-E41B-4AD1-AF1A-CDF689D10129}"/>
          </ac:picMkLst>
        </pc:picChg>
      </pc:sldChg>
      <pc:sldChg chg="addSp modSp new del mod">
        <pc:chgData name="Danijel Balazic" userId="85a780a2-0dbb-4bfc-bf00-d2d340a9e509" providerId="ADAL" clId="{3E63722F-7E31-47CE-A201-6333986ABF60}" dt="2026-11-05T09:10:56.433" v="163" actId="47"/>
        <pc:sldMkLst>
          <pc:docMk/>
          <pc:sldMk cId="4023056746" sldId="257"/>
        </pc:sldMkLst>
      </pc:sldChg>
      <pc:sldChg chg="addSp modSp new del mod">
        <pc:chgData name="Danijel Balazic" userId="85a780a2-0dbb-4bfc-bf00-d2d340a9e509" providerId="ADAL" clId="{3E63722F-7E31-47CE-A201-6333986ABF60}" dt="2026-11-05T14:23:12.966" v="630" actId="47"/>
        <pc:sldMkLst>
          <pc:docMk/>
          <pc:sldMk cId="3217314175" sldId="258"/>
        </pc:sldMkLst>
        <pc:spChg chg="mod">
          <ac:chgData name="Danijel Balazic" userId="85a780a2-0dbb-4bfc-bf00-d2d340a9e509" providerId="ADAL" clId="{3E63722F-7E31-47CE-A201-6333986ABF60}" dt="2026-11-05T09:36:28.931" v="357" actId="114"/>
          <ac:spMkLst>
            <pc:docMk/>
            <pc:sldMk cId="3217314175" sldId="258"/>
            <ac:spMk id="2" creationId="{C37BFD15-653F-1CE5-FBF1-D5DF4BAEBDBA}"/>
          </ac:spMkLst>
        </pc:spChg>
        <pc:spChg chg="mod">
          <ac:chgData name="Danijel Balazic" userId="85a780a2-0dbb-4bfc-bf00-d2d340a9e509" providerId="ADAL" clId="{3E63722F-7E31-47CE-A201-6333986ABF60}" dt="2026-11-05T09:44:08.622" v="561" actId="27636"/>
          <ac:spMkLst>
            <pc:docMk/>
            <pc:sldMk cId="3217314175" sldId="258"/>
            <ac:spMk id="3" creationId="{35FA4329-8408-4242-8253-51276096EE54}"/>
          </ac:spMkLst>
        </pc:spChg>
        <pc:spChg chg="add mod">
          <ac:chgData name="Danijel Balazic" userId="85a780a2-0dbb-4bfc-bf00-d2d340a9e509" providerId="ADAL" clId="{3E63722F-7E31-47CE-A201-6333986ABF60}" dt="2026-11-05T09:46:56.747" v="578" actId="27636"/>
          <ac:spMkLst>
            <pc:docMk/>
            <pc:sldMk cId="3217314175" sldId="258"/>
            <ac:spMk id="4" creationId="{4CCC7F09-7BFC-9D42-063D-725040C74B34}"/>
          </ac:spMkLst>
        </pc:spChg>
        <pc:spChg chg="add mod">
          <ac:chgData name="Danijel Balazic" userId="85a780a2-0dbb-4bfc-bf00-d2d340a9e509" providerId="ADAL" clId="{3E63722F-7E31-47CE-A201-6333986ABF60}" dt="2026-11-05T09:51:22.663" v="589" actId="1076"/>
          <ac:spMkLst>
            <pc:docMk/>
            <pc:sldMk cId="3217314175" sldId="258"/>
            <ac:spMk id="5" creationId="{CD7AB4AC-3D71-CCFE-8F5E-A2AA77EB6E03}"/>
          </ac:spMkLst>
        </pc:spChg>
        <pc:picChg chg="add mod">
          <ac:chgData name="Danijel Balazic" userId="85a780a2-0dbb-4bfc-bf00-d2d340a9e509" providerId="ADAL" clId="{3E63722F-7E31-47CE-A201-6333986ABF60}" dt="2026-11-05T09:51:41.745" v="593" actId="1076"/>
          <ac:picMkLst>
            <pc:docMk/>
            <pc:sldMk cId="3217314175" sldId="258"/>
            <ac:picMk id="7" creationId="{8D0058A8-33B4-BBAD-522F-C28B6C7EAAF2}"/>
          </ac:picMkLst>
        </pc:picChg>
      </pc:sldChg>
      <pc:sldChg chg="addSp delSp modSp new mod">
        <pc:chgData name="Danijel Balazic" userId="85a780a2-0dbb-4bfc-bf00-d2d340a9e509" providerId="ADAL" clId="{3E63722F-7E31-47CE-A201-6333986ABF60}" dt="2026-11-05T13:54:31.846" v="598" actId="1076"/>
        <pc:sldMkLst>
          <pc:docMk/>
          <pc:sldMk cId="3785152751" sldId="259"/>
        </pc:sldMkLst>
        <pc:spChg chg="del">
          <ac:chgData name="Danijel Balazic" userId="85a780a2-0dbb-4bfc-bf00-d2d340a9e509" providerId="ADAL" clId="{3E63722F-7E31-47CE-A201-6333986ABF60}" dt="2026-11-05T13:54:07.211" v="595" actId="931"/>
          <ac:spMkLst>
            <pc:docMk/>
            <pc:sldMk cId="3785152751" sldId="259"/>
            <ac:spMk id="3" creationId="{C1928E1C-FBCE-B77B-A190-7605C1D2A278}"/>
          </ac:spMkLst>
        </pc:spChg>
        <pc:picChg chg="add mod ord">
          <ac:chgData name="Danijel Balazic" userId="85a780a2-0dbb-4bfc-bf00-d2d340a9e509" providerId="ADAL" clId="{3E63722F-7E31-47CE-A201-6333986ABF60}" dt="2026-11-05T13:54:31.846" v="598" actId="1076"/>
          <ac:picMkLst>
            <pc:docMk/>
            <pc:sldMk cId="3785152751" sldId="259"/>
            <ac:picMk id="5" creationId="{1E5D16EF-D22A-BDE5-87FE-D8C5916AEF6D}"/>
          </ac:picMkLst>
        </pc:picChg>
      </pc:sldChg>
      <pc:sldChg chg="addSp delSp modSp new mod ord">
        <pc:chgData name="Danijel Balazic" userId="85a780a2-0dbb-4bfc-bf00-d2d340a9e509" providerId="ADAL" clId="{3E63722F-7E31-47CE-A201-6333986ABF60}" dt="2026-11-05T14:15:01.924" v="629"/>
        <pc:sldMkLst>
          <pc:docMk/>
          <pc:sldMk cId="3312790446" sldId="260"/>
        </pc:sldMkLst>
        <pc:spChg chg="del">
          <ac:chgData name="Danijel Balazic" userId="85a780a2-0dbb-4bfc-bf00-d2d340a9e509" providerId="ADAL" clId="{3E63722F-7E31-47CE-A201-6333986ABF60}" dt="2026-11-05T14:08:29.385" v="623" actId="931"/>
          <ac:spMkLst>
            <pc:docMk/>
            <pc:sldMk cId="3312790446" sldId="260"/>
            <ac:spMk id="3" creationId="{5D505C51-BB85-2342-8275-E247E4718276}"/>
          </ac:spMkLst>
        </pc:spChg>
        <pc:picChg chg="add mod ord">
          <ac:chgData name="Danijel Balazic" userId="85a780a2-0dbb-4bfc-bf00-d2d340a9e509" providerId="ADAL" clId="{3E63722F-7E31-47CE-A201-6333986ABF60}" dt="2026-11-05T14:08:50.101" v="626" actId="1076"/>
          <ac:picMkLst>
            <pc:docMk/>
            <pc:sldMk cId="3312790446" sldId="260"/>
            <ac:picMk id="5" creationId="{42BAB95A-583B-1974-E2EB-D99BD0CFD3FE}"/>
          </ac:picMkLst>
        </pc:picChg>
      </pc:sldChg>
      <pc:sldChg chg="addSp delSp modSp new mod ord">
        <pc:chgData name="Danijel Balazic" userId="85a780a2-0dbb-4bfc-bf00-d2d340a9e509" providerId="ADAL" clId="{3E63722F-7E31-47CE-A201-6333986ABF60}" dt="2026-11-05T14:26:54.463" v="637"/>
        <pc:sldMkLst>
          <pc:docMk/>
          <pc:sldMk cId="147703458" sldId="261"/>
        </pc:sldMkLst>
        <pc:spChg chg="del">
          <ac:chgData name="Danijel Balazic" userId="85a780a2-0dbb-4bfc-bf00-d2d340a9e509" providerId="ADAL" clId="{3E63722F-7E31-47CE-A201-6333986ABF60}" dt="2026-11-05T14:26:17.927" v="632" actId="931"/>
          <ac:spMkLst>
            <pc:docMk/>
            <pc:sldMk cId="147703458" sldId="261"/>
            <ac:spMk id="3" creationId="{5726F288-5750-BDB4-C4BE-FEF6BE5A640A}"/>
          </ac:spMkLst>
        </pc:spChg>
        <pc:picChg chg="add mod ord">
          <ac:chgData name="Danijel Balazic" userId="85a780a2-0dbb-4bfc-bf00-d2d340a9e509" providerId="ADAL" clId="{3E63722F-7E31-47CE-A201-6333986ABF60}" dt="2026-11-05T14:26:46.231" v="635" actId="1076"/>
          <ac:picMkLst>
            <pc:docMk/>
            <pc:sldMk cId="147703458" sldId="261"/>
            <ac:picMk id="5" creationId="{6623D96F-6150-E672-25D4-95A6AF87CCC1}"/>
          </ac:picMkLst>
        </pc:picChg>
      </pc:sldChg>
      <pc:sldChg chg="addSp delSp modSp new mod">
        <pc:chgData name="Danijel Balazic" userId="85a780a2-0dbb-4bfc-bf00-d2d340a9e509" providerId="ADAL" clId="{3E63722F-7E31-47CE-A201-6333986ABF60}" dt="2026-11-05T14:57:46.632" v="648" actId="1036"/>
        <pc:sldMkLst>
          <pc:docMk/>
          <pc:sldMk cId="1995951206" sldId="262"/>
        </pc:sldMkLst>
        <pc:spChg chg="del">
          <ac:chgData name="Danijel Balazic" userId="85a780a2-0dbb-4bfc-bf00-d2d340a9e509" providerId="ADAL" clId="{3E63722F-7E31-47CE-A201-6333986ABF60}" dt="2026-11-05T14:57:17.233" v="639" actId="931"/>
          <ac:spMkLst>
            <pc:docMk/>
            <pc:sldMk cId="1995951206" sldId="262"/>
            <ac:spMk id="3" creationId="{18B2B080-ABB9-C732-C804-73EED39CF633}"/>
          </ac:spMkLst>
        </pc:spChg>
        <pc:picChg chg="add mod ord">
          <ac:chgData name="Danijel Balazic" userId="85a780a2-0dbb-4bfc-bf00-d2d340a9e509" providerId="ADAL" clId="{3E63722F-7E31-47CE-A201-6333986ABF60}" dt="2026-11-05T14:57:46.632" v="648" actId="1036"/>
          <ac:picMkLst>
            <pc:docMk/>
            <pc:sldMk cId="1995951206" sldId="262"/>
            <ac:picMk id="5" creationId="{CF766E37-76BF-84A2-2E0E-5558FC6BC0FF}"/>
          </ac:picMkLst>
        </pc:picChg>
      </pc:sldChg>
      <pc:sldChg chg="addSp delSp modSp new mod">
        <pc:chgData name="Danijel Balazic" userId="85a780a2-0dbb-4bfc-bf00-d2d340a9e509" providerId="ADAL" clId="{3E63722F-7E31-47CE-A201-6333986ABF60}" dt="2026-11-05T16:36:57.282" v="682" actId="1035"/>
        <pc:sldMkLst>
          <pc:docMk/>
          <pc:sldMk cId="3076745737" sldId="263"/>
        </pc:sldMkLst>
        <pc:spChg chg="del">
          <ac:chgData name="Danijel Balazic" userId="85a780a2-0dbb-4bfc-bf00-d2d340a9e509" providerId="ADAL" clId="{3E63722F-7E31-47CE-A201-6333986ABF60}" dt="2026-11-05T15:06:30.694" v="650" actId="931"/>
          <ac:spMkLst>
            <pc:docMk/>
            <pc:sldMk cId="3076745737" sldId="263"/>
            <ac:spMk id="3" creationId="{F4E4BE89-A055-0363-46AB-98E3E8F21F7B}"/>
          </ac:spMkLst>
        </pc:spChg>
        <pc:picChg chg="add mod">
          <ac:chgData name="Danijel Balazic" userId="85a780a2-0dbb-4bfc-bf00-d2d340a9e509" providerId="ADAL" clId="{3E63722F-7E31-47CE-A201-6333986ABF60}" dt="2026-11-05T16:35:26.325" v="663" actId="931"/>
          <ac:picMkLst>
            <pc:docMk/>
            <pc:sldMk cId="3076745737" sldId="263"/>
            <ac:picMk id="4" creationId="{FD3E2EF6-B2F9-1ED6-4765-EAD0BAF2A40B}"/>
          </ac:picMkLst>
        </pc:picChg>
        <pc:picChg chg="add mod ord">
          <ac:chgData name="Danijel Balazic" userId="85a780a2-0dbb-4bfc-bf00-d2d340a9e509" providerId="ADAL" clId="{3E63722F-7E31-47CE-A201-6333986ABF60}" dt="2026-11-05T15:06:58.136" v="655" actId="1038"/>
          <ac:picMkLst>
            <pc:docMk/>
            <pc:sldMk cId="3076745737" sldId="263"/>
            <ac:picMk id="5" creationId="{7FBEF910-52FF-5095-2182-557AEB917DD7}"/>
          </ac:picMkLst>
        </pc:picChg>
        <pc:picChg chg="add mod">
          <ac:chgData name="Danijel Balazic" userId="85a780a2-0dbb-4bfc-bf00-d2d340a9e509" providerId="ADAL" clId="{3E63722F-7E31-47CE-A201-6333986ABF60}" dt="2026-11-05T16:36:57.282" v="682" actId="1035"/>
          <ac:picMkLst>
            <pc:docMk/>
            <pc:sldMk cId="3076745737" sldId="263"/>
            <ac:picMk id="7" creationId="{289B24E9-FD77-D545-FF5B-592FA744E9EB}"/>
          </ac:picMkLst>
        </pc:picChg>
      </pc:sldChg>
      <pc:sldChg chg="addSp delSp modSp new mod ord">
        <pc:chgData name="Danijel Balazic" userId="85a780a2-0dbb-4bfc-bf00-d2d340a9e509" providerId="ADAL" clId="{3E63722F-7E31-47CE-A201-6333986ABF60}" dt="2026-11-05T19:22:32.268" v="811" actId="1036"/>
        <pc:sldMkLst>
          <pc:docMk/>
          <pc:sldMk cId="2902393489" sldId="264"/>
        </pc:sldMkLst>
        <pc:spChg chg="del">
          <ac:chgData name="Danijel Balazic" userId="85a780a2-0dbb-4bfc-bf00-d2d340a9e509" providerId="ADAL" clId="{3E63722F-7E31-47CE-A201-6333986ABF60}" dt="2026-11-05T15:38:58.768" v="657" actId="931"/>
          <ac:spMkLst>
            <pc:docMk/>
            <pc:sldMk cId="2902393489" sldId="264"/>
            <ac:spMk id="3" creationId="{C0B00DAC-A3C6-D786-CF2F-4FA04C271C92}"/>
          </ac:spMkLst>
        </pc:spChg>
        <pc:spChg chg="add del mod">
          <ac:chgData name="Danijel Balazic" userId="85a780a2-0dbb-4bfc-bf00-d2d340a9e509" providerId="ADAL" clId="{3E63722F-7E31-47CE-A201-6333986ABF60}" dt="2026-11-05T19:22:11.015" v="777" actId="931"/>
          <ac:spMkLst>
            <pc:docMk/>
            <pc:sldMk cId="2902393489" sldId="264"/>
            <ac:spMk id="4" creationId="{C3D0A124-B09B-CA58-B2E9-EF48A22D83C7}"/>
          </ac:spMkLst>
        </pc:spChg>
        <pc:picChg chg="add del mod ord">
          <ac:chgData name="Danijel Balazic" userId="85a780a2-0dbb-4bfc-bf00-d2d340a9e509" providerId="ADAL" clId="{3E63722F-7E31-47CE-A201-6333986ABF60}" dt="2026-11-05T19:21:25.865" v="776" actId="478"/>
          <ac:picMkLst>
            <pc:docMk/>
            <pc:sldMk cId="2902393489" sldId="264"/>
            <ac:picMk id="5" creationId="{B0471986-2BF1-C032-BA56-FAFFBC520085}"/>
          </ac:picMkLst>
        </pc:picChg>
        <pc:picChg chg="add mod ord">
          <ac:chgData name="Danijel Balazic" userId="85a780a2-0dbb-4bfc-bf00-d2d340a9e509" providerId="ADAL" clId="{3E63722F-7E31-47CE-A201-6333986ABF60}" dt="2026-11-05T19:22:32.268" v="811" actId="1036"/>
          <ac:picMkLst>
            <pc:docMk/>
            <pc:sldMk cId="2902393489" sldId="264"/>
            <ac:picMk id="7" creationId="{306A1F39-E9CB-28E1-D45C-42873B1DF529}"/>
          </ac:picMkLst>
        </pc:picChg>
      </pc:sldChg>
      <pc:sldChg chg="addSp delSp modSp new mod ord">
        <pc:chgData name="Danijel Balazic" userId="85a780a2-0dbb-4bfc-bf00-d2d340a9e509" providerId="ADAL" clId="{3E63722F-7E31-47CE-A201-6333986ABF60}" dt="2026-11-05T18:19:50.010" v="740" actId="1036"/>
        <pc:sldMkLst>
          <pc:docMk/>
          <pc:sldMk cId="1328289821" sldId="265"/>
        </pc:sldMkLst>
        <pc:spChg chg="del">
          <ac:chgData name="Danijel Balazic" userId="85a780a2-0dbb-4bfc-bf00-d2d340a9e509" providerId="ADAL" clId="{3E63722F-7E31-47CE-A201-6333986ABF60}" dt="2026-11-05T18:18:58.977" v="686" actId="931"/>
          <ac:spMkLst>
            <pc:docMk/>
            <pc:sldMk cId="1328289821" sldId="265"/>
            <ac:spMk id="3" creationId="{8BCB8E6E-42E9-B358-F8BA-88CB0218149B}"/>
          </ac:spMkLst>
        </pc:spChg>
        <pc:picChg chg="add mod ord">
          <ac:chgData name="Danijel Balazic" userId="85a780a2-0dbb-4bfc-bf00-d2d340a9e509" providerId="ADAL" clId="{3E63722F-7E31-47CE-A201-6333986ABF60}" dt="2026-11-05T18:19:50.010" v="740" actId="1036"/>
          <ac:picMkLst>
            <pc:docMk/>
            <pc:sldMk cId="1328289821" sldId="265"/>
            <ac:picMk id="5" creationId="{F6B62B0C-318D-63D5-BDE1-4BA7DA07AEFF}"/>
          </ac:picMkLst>
        </pc:picChg>
      </pc:sldChg>
      <pc:sldChg chg="addSp delSp modSp new mod">
        <pc:chgData name="Danijel Balazic" userId="85a780a2-0dbb-4bfc-bf00-d2d340a9e509" providerId="ADAL" clId="{3E63722F-7E31-47CE-A201-6333986ABF60}" dt="2026-11-05T18:21:28.988" v="775" actId="1036"/>
        <pc:sldMkLst>
          <pc:docMk/>
          <pc:sldMk cId="638662855" sldId="266"/>
        </pc:sldMkLst>
        <pc:spChg chg="del">
          <ac:chgData name="Danijel Balazic" userId="85a780a2-0dbb-4bfc-bf00-d2d340a9e509" providerId="ADAL" clId="{3E63722F-7E31-47CE-A201-6333986ABF60}" dt="2026-11-05T18:21:03.241" v="742" actId="931"/>
          <ac:spMkLst>
            <pc:docMk/>
            <pc:sldMk cId="638662855" sldId="266"/>
            <ac:spMk id="3" creationId="{CBC74D0C-2309-C44C-FC83-C6F0E646B61D}"/>
          </ac:spMkLst>
        </pc:spChg>
        <pc:picChg chg="add mod ord">
          <ac:chgData name="Danijel Balazic" userId="85a780a2-0dbb-4bfc-bf00-d2d340a9e509" providerId="ADAL" clId="{3E63722F-7E31-47CE-A201-6333986ABF60}" dt="2026-11-05T18:21:28.988" v="775" actId="1036"/>
          <ac:picMkLst>
            <pc:docMk/>
            <pc:sldMk cId="638662855" sldId="266"/>
            <ac:picMk id="5" creationId="{E3373EAE-FE53-46F6-18F6-B0A469B1219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657EEBD-9B75-BBE0-C2EC-6506372E0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46EA1544-AABC-951C-FD2C-1BE339301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1222E05-5F5D-B28A-68EF-4F3565D2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419B-5557-4EAA-856A-AE3398852084}" type="datetimeFigureOut">
              <a:rPr lang="hr-HR" smtClean="0"/>
              <a:t>5.11.2026.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D0F64AB-8E83-E37B-EE05-6101D74D6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79D362F-DF22-4E51-A158-C9AA5EE7C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662CE-60C9-4CDD-BCC2-3BF33DED59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02170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4069AE7-7D0C-93CA-4FCF-5DE145619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2E366F5-9327-4B6A-0F84-9155BDA4B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2227E72-6457-65E6-1841-CBE4026F1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419B-5557-4EAA-856A-AE3398852084}" type="datetimeFigureOut">
              <a:rPr lang="hr-HR" smtClean="0"/>
              <a:t>5.11.2026.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0E57C44-0E4F-FC83-4D3A-FE725CE95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13F2755-5C19-813B-9475-530E90EE0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662CE-60C9-4CDD-BCC2-3BF33DED59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1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DDB4D70-8147-6667-9A1D-9BBAF47DE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0B8602A1-1F75-60A5-1876-50134B5F1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F180758-1393-8C0C-88AC-24D6CB88E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419B-5557-4EAA-856A-AE3398852084}" type="datetimeFigureOut">
              <a:rPr lang="hr-HR" smtClean="0"/>
              <a:t>5.11.2026.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A9C1DC9-BFDD-47CF-D0CE-E6735374B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AB565EAD-8892-6800-4486-A04E30487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662CE-60C9-4CDD-BCC2-3BF33DED59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23981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8C9ED8D-FC5B-AE76-A6B6-D3B935A90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1E9D382-6309-4CC1-84EE-3CFF1F69F8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6D6FFF0B-E4A5-4356-F556-D20C9156A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E7A94C61-50F7-E4D5-7FB3-006689891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419B-5557-4EAA-856A-AE3398852084}" type="datetimeFigureOut">
              <a:rPr lang="hr-HR" smtClean="0"/>
              <a:t>5.11.2026.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C20757C7-8A62-241F-12C1-3AD559D94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C38F6135-ADE0-81A3-5F2C-535866FAC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662CE-60C9-4CDD-BCC2-3BF33DED59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40631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0BCEC68-8344-C553-83E8-EC2E0E5EA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492987C6-002A-9AF6-6D48-885FA322A0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B7D07708-A71A-4D92-03E1-37C3A93CB1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450AD9A4-3C6A-75CA-8C9C-A682486306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5E6DC3F3-F135-C6C8-90D2-F7C8D4B210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CFEFB5D2-9907-2D9E-9E46-F88DF6AD4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419B-5557-4EAA-856A-AE3398852084}" type="datetimeFigureOut">
              <a:rPr lang="hr-HR" smtClean="0"/>
              <a:t>5.11.2026.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E8B8E3DF-7823-2390-13AC-B7F51CB50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37A9DE4A-3B25-E54C-D393-6636D6764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662CE-60C9-4CDD-BCC2-3BF33DED59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63413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3AF3622-8210-179A-A50B-43928DF5A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A7C8C0D6-D6A9-D7B4-6F66-F1BFE79F0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419B-5557-4EAA-856A-AE3398852084}" type="datetimeFigureOut">
              <a:rPr lang="hr-HR" smtClean="0"/>
              <a:t>5.11.2026.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4256B05B-CE02-D5A7-1ACC-DFE0B87E5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15465B43-7839-19AF-D9A8-B8FC240EB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662CE-60C9-4CDD-BCC2-3BF33DED59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70556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0D748771-7881-8596-1FF1-7FF06DCAC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419B-5557-4EAA-856A-AE3398852084}" type="datetimeFigureOut">
              <a:rPr lang="hr-HR" smtClean="0"/>
              <a:t>5.11.2026.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A811E034-2464-5249-0FC3-5638F46BF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87AF82E5-7E17-A752-7725-8B279FE3C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662CE-60C9-4CDD-BCC2-3BF33DED59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59227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40F6651-9557-6ADB-38B8-91A61C2E6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5C8043C-A50E-78AE-C1BF-74428E116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BE09C8A7-D788-0307-A372-C29CD7CB6D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7CAAD2DE-061D-C192-8FBD-6E65225D2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419B-5557-4EAA-856A-AE3398852084}" type="datetimeFigureOut">
              <a:rPr lang="hr-HR" smtClean="0"/>
              <a:t>5.11.2026.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C6490F52-568D-22D6-DD44-BB9A8296B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E0C64BD1-ABD5-EB6B-8451-DA994F0E1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662CE-60C9-4CDD-BCC2-3BF33DED59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37333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8DD7EA8-0B17-1D06-0D99-A4ED41193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393AC480-FB2F-B34A-0531-37E56B201A8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F8A7C2B7-58F2-A75D-5645-99AC3AC2A3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79483E3-4527-DF48-3633-247B01E59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419B-5557-4EAA-856A-AE3398852084}" type="datetimeFigureOut">
              <a:rPr lang="hr-HR" smtClean="0"/>
              <a:t>5.11.2026.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9147038-30C5-9C2E-B123-8F5FB4F20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A4C896CC-607A-23B2-502E-F0B329E0B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662CE-60C9-4CDD-BCC2-3BF33DED59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70489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40A9724-1594-588E-2AA2-4B865529A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CEC6445D-F63D-C733-6903-4CEA66F345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C9D902C-17AD-EBDF-C43B-DC8AF89C8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419B-5557-4EAA-856A-AE3398852084}" type="datetimeFigureOut">
              <a:rPr lang="hr-HR" smtClean="0"/>
              <a:t>5.11.2026.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B205B10C-6ADC-DB28-43FD-84E650DF8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41E83B5-8DFA-4292-B601-207CE5498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662CE-60C9-4CDD-BCC2-3BF33DED59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1979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A5756D82-B5BB-2483-3B35-664841D6EF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75EABF60-76F6-CEA2-6B81-DEA24B5B49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A4F604D-87DC-0E5D-D07E-6E2821A0D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419B-5557-4EAA-856A-AE3398852084}" type="datetimeFigureOut">
              <a:rPr lang="hr-HR" smtClean="0"/>
              <a:t>5.11.2026.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446B857-5DB4-844D-4003-87A4A2CE8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D75EC74-87D0-FE38-026B-AD3DB9C75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662CE-60C9-4CDD-BCC2-3BF33DED59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11311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25998E60-DFE6-B41F-FF3A-9164E03D0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87A6CEE6-3CE4-D9E6-DD65-3668DAA16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66CC9AB-05AF-B25E-08B9-47437C0958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C8419B-5557-4EAA-856A-AE3398852084}" type="datetimeFigureOut">
              <a:rPr lang="hr-HR" smtClean="0"/>
              <a:t>5.11.2026.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B3AC08D-EFCD-893C-79F2-66F756D2D1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BAF4BF4-15CA-622E-ED9D-B93BC1AFA6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E662CE-60C9-4CDD-BCC2-3BF33DED59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86223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6363D59-0CA8-722F-A234-A4ECDE005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7" name="Rezervirano mjesto sadržaja 6">
            <a:extLst>
              <a:ext uri="{FF2B5EF4-FFF2-40B4-BE49-F238E27FC236}">
                <a16:creationId xmlns:a16="http://schemas.microsoft.com/office/drawing/2014/main" id="{306A1F39-E9CB-28E1-D45C-42873B1DF5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87"/>
            <a:ext cx="12204055" cy="687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93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6C1541-0462-0A07-78EC-6A8ED11D1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42BAB95A-583B-1974-E2EB-D99BD0CFD3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70" y="118188"/>
            <a:ext cx="12211370" cy="687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790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slov 15">
            <a:extLst>
              <a:ext uri="{FF2B5EF4-FFF2-40B4-BE49-F238E27FC236}">
                <a16:creationId xmlns:a16="http://schemas.microsoft.com/office/drawing/2014/main" id="{112E38E6-72BF-192F-7F8E-2B809FE6A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20" name="Rezervirano mjesto sadržaja 19">
            <a:extLst>
              <a:ext uri="{FF2B5EF4-FFF2-40B4-BE49-F238E27FC236}">
                <a16:creationId xmlns:a16="http://schemas.microsoft.com/office/drawing/2014/main" id="{4549E584-E41B-4AD1-AF1A-CDF689D101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1" y="17239"/>
            <a:ext cx="12124247" cy="682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620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A9A47DE-B20E-B8FF-2507-8B44477A3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6623D96F-6150-E672-25D4-95A6AF87CC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9" y="108355"/>
            <a:ext cx="12158961" cy="684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03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89D2983-D986-C2D1-3F47-ECFB089CF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1E5D16EF-D22A-BDE5-87FE-D8C5916AEF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3" y="35483"/>
            <a:ext cx="12122473" cy="682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152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783CB5B-CD55-799D-0C69-73C71893F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F6B62B0C-318D-63D5-BDE1-4BA7DA07AE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5" y="24753"/>
            <a:ext cx="12132796" cy="682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289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B4FA08A-82DB-0830-49F2-26603E2C7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CF766E37-76BF-84A2-2E0E-5558FC6BC0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1" y="29496"/>
            <a:ext cx="12101763" cy="681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951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044FD95-F778-F045-C0B7-F06C46D2D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E3373EAE-FE53-46F6-18F6-B0A469B121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9469"/>
            <a:ext cx="12211370" cy="687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662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041C432-2E51-9921-EAA2-CB089C300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7FBEF910-52FF-5095-2182-557AEB917D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" y="5116"/>
            <a:ext cx="12158961" cy="6843052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FD3E2EF6-B2F9-1ED6-4765-EAD0BAF2A4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289B24E9-FD77-D545-FF5B-592FA744E9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916" y="3611459"/>
            <a:ext cx="1963993" cy="1963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7457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0</Words>
  <Application>Microsoft Office PowerPoint</Application>
  <PresentationFormat>Široki zaslon</PresentationFormat>
  <Paragraphs>0</Paragraphs>
  <Slides>9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Danijel Balazic</dc:creator>
  <cp:lastModifiedBy>Danijel Balazic</cp:lastModifiedBy>
  <cp:revision>1</cp:revision>
  <dcterms:created xsi:type="dcterms:W3CDTF">2026-11-02T21:01:38Z</dcterms:created>
  <dcterms:modified xsi:type="dcterms:W3CDTF">2026-11-05T19:23:06Z</dcterms:modified>
</cp:coreProperties>
</file>